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69696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13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13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13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482346840_2880x1920.jpg"/>
          <p:cNvSpPr/>
          <p:nvPr>
            <p:ph type="pic" sz="half" idx="13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908252162_2439x1626.jpg"/>
          <p:cNvSpPr/>
          <p:nvPr>
            <p:ph type="pic" sz="half" idx="14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579215462_1440x2158.jpg"/>
          <p:cNvSpPr/>
          <p:nvPr>
            <p:ph type="pic" idx="15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13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14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"/>
          <p:cNvSpPr/>
          <p:nvPr>
            <p:ph type="pic" idx="13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13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579215462_1440x2158.jpg"/>
          <p:cNvSpPr/>
          <p:nvPr>
            <p:ph type="pic" idx="13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14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13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13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0" defTabSz="825500">
              <a:buClrTx/>
              <a:buSzTx/>
              <a:buNone/>
              <a:defRPr spc="-55" sz="5500"/>
            </a:lvl2pPr>
            <a:lvl3pPr marL="0" indent="0" defTabSz="825500">
              <a:buClrTx/>
              <a:buSzTx/>
              <a:buNone/>
              <a:defRPr spc="-55" sz="5500"/>
            </a:lvl3pPr>
            <a:lvl4pPr marL="0" indent="0" defTabSz="825500">
              <a:buClrTx/>
              <a:buSzTx/>
              <a:buNone/>
              <a:defRPr spc="-55" sz="5500"/>
            </a:lvl4pPr>
            <a:lvl5pPr marL="0" indent="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ocl.us/new_york_dataset" TargetMode="External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redicting suitable location for Indian Restaurants in New York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Predicting suitable location for Indian Restaurants in New York</a:t>
            </a:r>
          </a:p>
        </p:txBody>
      </p:sp>
      <p:sp>
        <p:nvSpPr>
          <p:cNvPr id="152" name="Author and Dat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Presentation Subtit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op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Topics</a:t>
            </a:r>
          </a:p>
        </p:txBody>
      </p:sp>
      <p:sp>
        <p:nvSpPr>
          <p:cNvPr id="156" name="Agenda Subtitl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Proble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0291" indent="-640291">
              <a:buSzPct val="50000"/>
              <a:buBlip>
                <a:blip r:embed="rId2"/>
              </a:buBlip>
            </a:pPr>
            <a:r>
              <a:t>Problem</a:t>
            </a:r>
          </a:p>
          <a:p>
            <a:pPr marL="640291" indent="-640291">
              <a:buSzPct val="50000"/>
              <a:buBlip>
                <a:blip r:embed="rId2"/>
              </a:buBlip>
            </a:pPr>
            <a:r>
              <a:t>Data</a:t>
            </a:r>
          </a:p>
          <a:p>
            <a:pPr marL="640291" indent="-640291">
              <a:buSzPct val="50000"/>
              <a:buBlip>
                <a:blip r:embed="rId2"/>
              </a:buBlip>
            </a:pPr>
            <a:r>
              <a:t>Method</a:t>
            </a:r>
          </a:p>
          <a:p>
            <a:pPr marL="640291" indent="-640291">
              <a:buSzPct val="50000"/>
              <a:buBlip>
                <a:blip r:embed="rId2"/>
              </a:buBlip>
            </a:pPr>
            <a:r>
              <a:t>Cleaning Data</a:t>
            </a:r>
          </a:p>
          <a:p>
            <a:pPr marL="640291" indent="-640291">
              <a:buSzPct val="50000"/>
              <a:buBlip>
                <a:blip r:embed="rId2"/>
              </a:buBlip>
            </a:pPr>
            <a:r>
              <a:t>Data Visualisation</a:t>
            </a:r>
          </a:p>
          <a:p>
            <a:pPr marL="640291" indent="-640291">
              <a:buSzPct val="50000"/>
              <a:buBlip>
                <a:blip r:embed="rId2"/>
              </a:buBlip>
            </a:pPr>
            <a:r>
              <a:t>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ind out Areas with Indian Restaurants…"/>
          <p:cNvSpPr txBox="1"/>
          <p:nvPr>
            <p:ph type="body" idx="1"/>
          </p:nvPr>
        </p:nvSpPr>
        <p:spPr>
          <a:xfrm>
            <a:off x="809924" y="4271532"/>
            <a:ext cx="22764153" cy="8432801"/>
          </a:xfrm>
          <a:prstGeom prst="rect">
            <a:avLst/>
          </a:prstGeom>
        </p:spPr>
        <p:txBody>
          <a:bodyPr spcCol="1138207"/>
          <a:lstStyle/>
          <a:p>
            <a:pPr/>
            <a:r>
              <a:t>Find out Areas with Indian Restaurants</a:t>
            </a:r>
          </a:p>
          <a:p>
            <a:pPr/>
            <a:r>
              <a:t>Find out Area with a great potential of having more Indian Restaurants </a:t>
            </a:r>
          </a:p>
          <a:p>
            <a:pPr/>
            <a:r>
              <a:t>Areas Preferable for having Indian Restaurants </a:t>
            </a:r>
          </a:p>
        </p:txBody>
      </p:sp>
      <p:sp>
        <p:nvSpPr>
          <p:cNvPr id="160" name="PROBLEM"/>
          <p:cNvSpPr txBox="1"/>
          <p:nvPr/>
        </p:nvSpPr>
        <p:spPr>
          <a:xfrm>
            <a:off x="2012914" y="1803093"/>
            <a:ext cx="13050879" cy="908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PROBLEM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Data"/>
          <p:cNvSpPr txBox="1"/>
          <p:nvPr>
            <p:ph type="title"/>
          </p:nvPr>
        </p:nvSpPr>
        <p:spPr>
          <a:xfrm>
            <a:off x="1270000" y="812799"/>
            <a:ext cx="21844000" cy="2516147"/>
          </a:xfrm>
          <a:prstGeom prst="rect">
            <a:avLst/>
          </a:prstGeom>
        </p:spPr>
        <p:txBody>
          <a:bodyPr/>
          <a:lstStyle/>
          <a:p>
            <a:pPr/>
            <a:r>
              <a:t>Data</a:t>
            </a:r>
          </a:p>
        </p:txBody>
      </p:sp>
      <p:sp>
        <p:nvSpPr>
          <p:cNvPr id="163" name="Slide Subtitle"/>
          <p:cNvSpPr txBox="1"/>
          <p:nvPr>
            <p:ph type="body" idx="13"/>
          </p:nvPr>
        </p:nvSpPr>
        <p:spPr>
          <a:xfrm>
            <a:off x="1270000" y="3149600"/>
            <a:ext cx="21844000" cy="110580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New York Dataset (https://cocl.us/new_york_dataset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York Dataset (</a:t>
            </a:r>
            <a:r>
              <a:rPr u="sng">
                <a:hlinkClick r:id="rId2" invalidUrl="" action="" tgtFrame="" tooltip="" history="1" highlightClick="0" endSnd="0"/>
              </a:rPr>
              <a:t>https://cocl.us/new_york_dataset</a:t>
            </a:r>
            <a:r>
              <a:t>)</a:t>
            </a:r>
          </a:p>
          <a:p>
            <a:pPr/>
            <a:r>
              <a:t>This dataset has all boroughs and neighbourhoods of New York City</a:t>
            </a:r>
          </a:p>
          <a:p>
            <a:pPr/>
            <a:r>
              <a:t>Geospace data(in github)</a:t>
            </a:r>
          </a:p>
        </p:txBody>
      </p:sp>
      <p:pic>
        <p:nvPicPr>
          <p:cNvPr id="165" name="Screenshot 2020-04-30 at 12.44.31 PM.png" descr="Screenshot 2020-04-30 at 12.44.3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85926" y="6524836"/>
            <a:ext cx="12125781" cy="6507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pproach / Metho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Approach / Method</a:t>
            </a:r>
          </a:p>
        </p:txBody>
      </p:sp>
      <p:sp>
        <p:nvSpPr>
          <p:cNvPr id="168" name="Slide Subtitle"/>
          <p:cNvSpPr txBox="1"/>
          <p:nvPr>
            <p:ph type="body" idx="13"/>
          </p:nvPr>
        </p:nvSpPr>
        <p:spPr>
          <a:xfrm>
            <a:off x="1270000" y="2514273"/>
            <a:ext cx="21844000" cy="635327"/>
          </a:xfrm>
          <a:prstGeom prst="rect">
            <a:avLst/>
          </a:prstGeom>
        </p:spPr>
        <p:txBody>
          <a:bodyPr/>
          <a:lstStyle/>
          <a:p>
            <a:pPr defTabSz="487044">
              <a:defRPr sz="3185"/>
            </a:pPr>
          </a:p>
        </p:txBody>
      </p:sp>
      <p:sp>
        <p:nvSpPr>
          <p:cNvPr id="169" name="We collect all data from the dataset by web scraping tools or download the data from the site in json format and perform all operations to convert it into a data fram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collect all data from the dataset by web scraping tools or download the data from the site in json format and perform all operations to convert it into a data frame.</a:t>
            </a:r>
          </a:p>
          <a:p>
            <a:pPr/>
            <a:r>
              <a:t>We find out all Indian restaurants in New York by using Foursquare API.</a:t>
            </a:r>
          </a:p>
          <a:p>
            <a:pPr/>
            <a:r>
              <a:t>Then get all the details about the restaurants like ratings, tips and likes.</a:t>
            </a:r>
          </a:p>
          <a:p>
            <a:pPr/>
            <a:r>
              <a:t>Use the pandas functions to get mean of all ratings and likes and find out the places where people are liking Indian cuisine the most</a:t>
            </a:r>
          </a:p>
          <a:p>
            <a:pPr/>
            <a:r>
              <a:t>Sort the data and create maps of it.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Visualis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Visualisation </a:t>
            </a:r>
          </a:p>
        </p:txBody>
      </p:sp>
      <p:sp>
        <p:nvSpPr>
          <p:cNvPr id="172" name="Slide Subtitl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Create bar charts, count plots, folium maps , chloropeth maps using folium library, pandas in-built visualisation, Matplotlib,seaborn libraries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bar charts, count plots, folium maps , chloropeth maps using folium library, pandas in-built visualisation, Matplotlib,seaborn libraries.</a:t>
            </a:r>
          </a:p>
        </p:txBody>
      </p:sp>
      <p:pic>
        <p:nvPicPr>
          <p:cNvPr id="174" name="Screenshot 2020-04-30 at 12.51.48 PM.png" descr="Screenshot 2020-04-30 at 12.51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1367" y="6609402"/>
            <a:ext cx="9633498" cy="6811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creenshot 2020-04-30 at 12.50.23 PM.png" descr="Screenshot 2020-04-30 at 12.50.2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94311" y="6705915"/>
            <a:ext cx="9969197" cy="6478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creenshot 2020-04-30 at 12.53.55 PM.png" descr="Screenshot 2020-04-30 at 12.53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042" y="552646"/>
            <a:ext cx="10686899" cy="6182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Screenshot 2020-04-30 at 1.55.30 PM.png" descr="Screenshot 2020-04-30 at 1.55.3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3883" y="606164"/>
            <a:ext cx="11251199" cy="5952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Screenshot 2020-04-30 at 12.47.31 PM.png" descr="Screenshot 2020-04-30 at 12.47.3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79092" y="6965826"/>
            <a:ext cx="12469416" cy="67397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creenshot 2020-04-30 at 1.57.04 PM.png" descr="Screenshot 2020-04-30 at 1.57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061" y="1777950"/>
            <a:ext cx="13340333" cy="9325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Screenshot 2020-04-30 at 1.58.20 PM.png" descr="Screenshot 2020-04-30 at 1.58.2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99943" y="1742839"/>
            <a:ext cx="10703553" cy="91361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185" name="Slide Subtitl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Queens,Brooklyn and Manhattan are top in user rating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Queens,Brooklyn and Manhattan are top in user ratings.</a:t>
            </a:r>
          </a:p>
          <a:p>
            <a:pPr/>
            <a:r>
              <a:t>Manhattan has highest ratings and likes for Indian restaurants hence has a good potential for setting new restaurants.</a:t>
            </a:r>
          </a:p>
          <a:p>
            <a:pPr/>
            <a:r>
              <a:t>Staten Islands have the least average user rating</a:t>
            </a:r>
          </a:p>
          <a:p>
            <a:pPr/>
            <a:r>
              <a:t>Manhattan, Queens are best boroughs to live for having Indian Food.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D000FF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